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87" r:id="rId2"/>
    <p:sldMasterId id="2147483684" r:id="rId3"/>
  </p:sldMasterIdLst>
  <p:sldIdLst>
    <p:sldId id="256" r:id="rId4"/>
    <p:sldId id="257" r:id="rId5"/>
    <p:sldId id="270" r:id="rId6"/>
    <p:sldId id="258" r:id="rId7"/>
    <p:sldId id="278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77" r:id="rId17"/>
    <p:sldId id="271" r:id="rId18"/>
    <p:sldId id="272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2" r:id="rId27"/>
    <p:sldId id="269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UTM Duepuntozero" panose="02040603050506020204" pitchFamily="18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03CD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4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1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9339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30/03/2023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214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1CA74-CAC5-4020-8697-079ED1D92C55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12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mc:AlternateContent xmlns:mc="http://schemas.openxmlformats.org/markup-compatibility/2006" xmlns:p14="http://schemas.microsoft.com/office/powerpoint/2010/main">
    <mc:Choice Requires="p14">
      <p:transition>
        <p14:vortex dir="r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Duepuntozer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UTM Duepuntozer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tm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image" Target="../media/image31.gif"/><Relationship Id="rId18" Type="http://schemas.openxmlformats.org/officeDocument/2006/relationships/slide" Target="slide25.xml"/><Relationship Id="rId3" Type="http://schemas.openxmlformats.org/officeDocument/2006/relationships/slideLayout" Target="../slideLayouts/slideLayout12.xml"/><Relationship Id="rId7" Type="http://schemas.openxmlformats.org/officeDocument/2006/relationships/slide" Target="slide18.xml"/><Relationship Id="rId12" Type="http://schemas.openxmlformats.org/officeDocument/2006/relationships/slide" Target="slide23.xml"/><Relationship Id="rId17" Type="http://schemas.openxmlformats.org/officeDocument/2006/relationships/slide" Target="slide24.xml"/><Relationship Id="rId2" Type="http://schemas.openxmlformats.org/officeDocument/2006/relationships/audio" Target="../media/media1.m4a"/><Relationship Id="rId16" Type="http://schemas.openxmlformats.org/officeDocument/2006/relationships/image" Target="../media/image34.png"/><Relationship Id="rId1" Type="http://schemas.microsoft.com/office/2007/relationships/media" Target="../media/media1.m4a"/><Relationship Id="rId6" Type="http://schemas.openxmlformats.org/officeDocument/2006/relationships/slide" Target="slide17.xml"/><Relationship Id="rId11" Type="http://schemas.openxmlformats.org/officeDocument/2006/relationships/slide" Target="slide22.xml"/><Relationship Id="rId5" Type="http://schemas.openxmlformats.org/officeDocument/2006/relationships/slide" Target="slide16.xml"/><Relationship Id="rId15" Type="http://schemas.openxmlformats.org/officeDocument/2006/relationships/image" Target="../media/image33.gif"/><Relationship Id="rId10" Type="http://schemas.openxmlformats.org/officeDocument/2006/relationships/slide" Target="slide21.xml"/><Relationship Id="rId4" Type="http://schemas.openxmlformats.org/officeDocument/2006/relationships/image" Target="../media/image30.png"/><Relationship Id="rId9" Type="http://schemas.openxmlformats.org/officeDocument/2006/relationships/slide" Target="slide20.xml"/><Relationship Id="rId1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48.png"/><Relationship Id="rId17" Type="http://schemas.openxmlformats.org/officeDocument/2006/relationships/image" Target="../media/image53.sv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svg"/><Relationship Id="rId5" Type="http://schemas.openxmlformats.org/officeDocument/2006/relationships/image" Target="../media/image41.svg"/><Relationship Id="rId15" Type="http://schemas.openxmlformats.org/officeDocument/2006/relationships/image" Target="../media/image51.sv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svg"/><Relationship Id="rId1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600200" y="2476500"/>
            <a:ext cx="15226046" cy="7337182"/>
            <a:chOff x="0" y="0"/>
            <a:chExt cx="4733123" cy="2280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733123" cy="2280814"/>
            </a:xfrm>
            <a:custGeom>
              <a:avLst/>
              <a:gdLst/>
              <a:ahLst/>
              <a:cxnLst/>
              <a:rect l="l" t="t" r="r" b="b"/>
              <a:pathLst>
                <a:path w="4733123" h="2280814">
                  <a:moveTo>
                    <a:pt x="4608663" y="2280814"/>
                  </a:moveTo>
                  <a:lnTo>
                    <a:pt x="124460" y="2280814"/>
                  </a:lnTo>
                  <a:cubicBezTo>
                    <a:pt x="55880" y="2280814"/>
                    <a:pt x="0" y="2224934"/>
                    <a:pt x="0" y="21563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608663" y="0"/>
                  </a:lnTo>
                  <a:cubicBezTo>
                    <a:pt x="4677243" y="0"/>
                    <a:pt x="4733123" y="55880"/>
                    <a:pt x="4733123" y="124460"/>
                  </a:cubicBezTo>
                  <a:lnTo>
                    <a:pt x="4733123" y="2156355"/>
                  </a:lnTo>
                  <a:cubicBezTo>
                    <a:pt x="4733123" y="2224935"/>
                    <a:pt x="4677243" y="2280814"/>
                    <a:pt x="4608663" y="2280814"/>
                  </a:cubicBez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30000" y="5523117"/>
            <a:ext cx="5327023" cy="322658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52600" y="2476500"/>
            <a:ext cx="14677959" cy="2924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19"/>
              </a:lnSpc>
            </a:pPr>
            <a:r>
              <a:rPr lang="en-US" sz="960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9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– Tiết 1</a:t>
            </a:r>
            <a:endParaRPr lang="en-US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11519"/>
              </a:lnSpc>
            </a:pPr>
            <a:r>
              <a:rPr lang="en-U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VỚI MÁY TÍNH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7400" y="7581900"/>
            <a:ext cx="82296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6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12468" lvl="1" indent="-356234">
              <a:buFont typeface="Arial"/>
              <a:buChar char="•"/>
            </a:pPr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 Hoàng Hiếu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429000" y="419100"/>
            <a:ext cx="11506200" cy="8172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 TIỂU HỌC LAM SƠN</a:t>
            </a:r>
            <a:endParaRPr lang="en-US" sz="4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indow dir="vert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1866900"/>
            <a:ext cx="7285125" cy="263751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569156" y="4782256"/>
            <a:ext cx="2127306" cy="547426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58400" y="1943100"/>
            <a:ext cx="7594479" cy="260414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770111" y="4751779"/>
            <a:ext cx="2157638" cy="5504744"/>
          </a:xfrm>
          <a:prstGeom prst="rect">
            <a:avLst/>
          </a:prstGeom>
        </p:spPr>
      </p:pic>
      <p:grpSp>
        <p:nvGrpSpPr>
          <p:cNvPr id="17" name="Group 3"/>
          <p:cNvGrpSpPr/>
          <p:nvPr/>
        </p:nvGrpSpPr>
        <p:grpSpPr>
          <a:xfrm>
            <a:off x="381000" y="190500"/>
            <a:ext cx="10515600" cy="1411516"/>
            <a:chOff x="0" y="0"/>
            <a:chExt cx="10339196" cy="1882020"/>
          </a:xfrm>
        </p:grpSpPr>
        <p:grpSp>
          <p:nvGrpSpPr>
            <p:cNvPr id="18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9" name="TextBox 7"/>
            <p:cNvSpPr txBox="1"/>
            <p:nvPr/>
          </p:nvSpPr>
          <p:spPr>
            <a:xfrm>
              <a:off x="1015292" y="349037"/>
              <a:ext cx="8267550" cy="153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b="1" dirty="0">
                <a:solidFill>
                  <a:srgbClr val="2903C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96058" y="2135358"/>
            <a:ext cx="6669230" cy="26057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93151" y="4912639"/>
            <a:ext cx="3275045" cy="536483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56015" y="1563528"/>
            <a:ext cx="7265723" cy="37493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137556" y="5401736"/>
            <a:ext cx="4903600" cy="4875739"/>
          </a:xfrm>
          <a:prstGeom prst="rect">
            <a:avLst/>
          </a:prstGeom>
        </p:spPr>
      </p:pic>
      <p:grpSp>
        <p:nvGrpSpPr>
          <p:cNvPr id="17" name="Group 3"/>
          <p:cNvGrpSpPr/>
          <p:nvPr/>
        </p:nvGrpSpPr>
        <p:grpSpPr>
          <a:xfrm>
            <a:off x="377756" y="493872"/>
            <a:ext cx="11128444" cy="1411516"/>
            <a:chOff x="0" y="0"/>
            <a:chExt cx="10339196" cy="1882020"/>
          </a:xfrm>
        </p:grpSpPr>
        <p:grpSp>
          <p:nvGrpSpPr>
            <p:cNvPr id="18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9" name="TextBox 7"/>
            <p:cNvSpPr txBox="1"/>
            <p:nvPr/>
          </p:nvSpPr>
          <p:spPr>
            <a:xfrm>
              <a:off x="1015292" y="349037"/>
              <a:ext cx="8267550" cy="153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b="1" dirty="0">
                <a:solidFill>
                  <a:srgbClr val="2903C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15572" y="2299808"/>
            <a:ext cx="6922841" cy="388997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441325" y="2019175"/>
            <a:ext cx="7431104" cy="445124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15572" y="6751861"/>
            <a:ext cx="15456857" cy="3215478"/>
          </a:xfrm>
          <a:prstGeom prst="rect">
            <a:avLst/>
          </a:prstGeom>
        </p:spPr>
      </p:pic>
      <p:grpSp>
        <p:nvGrpSpPr>
          <p:cNvPr id="16" name="Group 3"/>
          <p:cNvGrpSpPr/>
          <p:nvPr/>
        </p:nvGrpSpPr>
        <p:grpSpPr>
          <a:xfrm>
            <a:off x="377756" y="493872"/>
            <a:ext cx="10595044" cy="1411516"/>
            <a:chOff x="0" y="0"/>
            <a:chExt cx="10339196" cy="1882020"/>
          </a:xfrm>
        </p:grpSpPr>
        <p:grpSp>
          <p:nvGrpSpPr>
            <p:cNvPr id="17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0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8" name="TextBox 7"/>
            <p:cNvSpPr txBox="1"/>
            <p:nvPr/>
          </p:nvSpPr>
          <p:spPr>
            <a:xfrm>
              <a:off x="1015292" y="349037"/>
              <a:ext cx="8267550" cy="153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b="1" dirty="0">
                <a:solidFill>
                  <a:srgbClr val="2903C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an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685800" y="190500"/>
            <a:ext cx="8987924" cy="1069656"/>
            <a:chOff x="0" y="0"/>
            <a:chExt cx="11983899" cy="142620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1983899" cy="1426207"/>
              <a:chOff x="0" y="0"/>
              <a:chExt cx="9483209" cy="12928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2700" y="12700"/>
                <a:ext cx="9457810" cy="1267460"/>
              </a:xfrm>
              <a:custGeom>
                <a:avLst/>
                <a:gdLst/>
                <a:ahLst/>
                <a:cxnLst/>
                <a:rect l="l" t="t" r="r" b="b"/>
                <a:pathLst>
                  <a:path w="9457810" h="1267460">
                    <a:moveTo>
                      <a:pt x="8500864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8500864" y="0"/>
                    </a:lnTo>
                    <a:cubicBezTo>
                      <a:pt x="9029311" y="0"/>
                      <a:pt x="9457809" y="428371"/>
                      <a:pt x="9457809" y="633730"/>
                    </a:cubicBezTo>
                    <a:lnTo>
                      <a:pt x="9457809" y="633730"/>
                    </a:lnTo>
                    <a:cubicBezTo>
                      <a:pt x="9457810" y="838962"/>
                      <a:pt x="9029312" y="1267460"/>
                      <a:pt x="8500864" y="126746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9483210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9483210" h="1292860">
                    <a:moveTo>
                      <a:pt x="8513564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8513564" y="1292860"/>
                    </a:lnTo>
                    <a:cubicBezTo>
                      <a:pt x="9048234" y="1292860"/>
                      <a:pt x="9483209" y="857885"/>
                      <a:pt x="9483209" y="646430"/>
                    </a:cubicBezTo>
                    <a:cubicBezTo>
                      <a:pt x="9483210" y="434975"/>
                      <a:pt x="9048235" y="0"/>
                      <a:pt x="8513564" y="0"/>
                    </a:cubicBezTo>
                    <a:close/>
                    <a:moveTo>
                      <a:pt x="8513564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8513564" y="25400"/>
                    </a:lnTo>
                    <a:cubicBezTo>
                      <a:pt x="9034264" y="25400"/>
                      <a:pt x="9457809" y="448945"/>
                      <a:pt x="9457809" y="646430"/>
                    </a:cubicBezTo>
                    <a:cubicBezTo>
                      <a:pt x="9457810" y="843915"/>
                      <a:pt x="9034264" y="1267460"/>
                      <a:pt x="8513564" y="1267460"/>
                    </a:cubicBezTo>
                    <a:close/>
                  </a:path>
                </a:pathLst>
              </a:custGeom>
              <a:solidFill>
                <a:srgbClr val="F3D6D8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176797" y="349037"/>
              <a:ext cx="10405603" cy="7806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3. Tắt </a:t>
              </a:r>
              <a:r>
                <a:rPr lang="en-US" sz="5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5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5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endParaRPr 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 rotWithShape="1">
          <a:blip r:embed="rId2"/>
          <a:srcRect r="53560"/>
          <a:stretch/>
        </p:blipFill>
        <p:spPr>
          <a:xfrm>
            <a:off x="381000" y="1257300"/>
            <a:ext cx="8763000" cy="45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511"/>
          <a:stretch/>
        </p:blipFill>
        <p:spPr>
          <a:xfrm>
            <a:off x="9753600" y="342900"/>
            <a:ext cx="8382000" cy="5127001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39891A78-D0BC-1D3A-B30F-F58F756E1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545" b="31792"/>
          <a:stretch/>
        </p:blipFill>
        <p:spPr>
          <a:xfrm>
            <a:off x="533400" y="5981700"/>
            <a:ext cx="8686800" cy="4540891"/>
          </a:xfrm>
          <a:prstGeom prst="rect">
            <a:avLst/>
          </a:prstGeom>
        </p:spPr>
      </p:pic>
      <p:pic>
        <p:nvPicPr>
          <p:cNvPr id="13" name="Picture 12" descr="A picture containing text, electronics, display&#10;&#10;Description automatically generated">
            <a:extLst>
              <a:ext uri="{FF2B5EF4-FFF2-40B4-BE49-F238E27FC236}">
                <a16:creationId xmlns:a16="http://schemas.microsoft.com/office/drawing/2014/main" id="{2F96871D-A636-AF43-E1AB-630741CB5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1" y="5905500"/>
            <a:ext cx="8390884" cy="419100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24FFAFFE-DD54-BD64-93E4-85679B6F0050}"/>
              </a:ext>
            </a:extLst>
          </p:cNvPr>
          <p:cNvSpPr txBox="1"/>
          <p:nvPr/>
        </p:nvSpPr>
        <p:spPr>
          <a:xfrm>
            <a:off x="304800" y="2019300"/>
            <a:ext cx="17526000" cy="41665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>
              <a:lnSpc>
                <a:spcPct val="150000"/>
              </a:lnSpc>
            </a:pPr>
            <a:r>
              <a:rPr lang="en-US" sz="9600" b="1">
                <a:solidFill>
                  <a:srgbClr val="2903CD"/>
                </a:solidFill>
                <a:latin typeface="Times New Roman" pitchFamily="18" charset="0"/>
                <a:cs typeface="Times New Roman" pitchFamily="18" charset="0"/>
              </a:rPr>
              <a:t>Tắt máy tính máy tính đúng cách</a:t>
            </a:r>
            <a:endParaRPr lang="en-US" sz="9600" b="1" dirty="0">
              <a:solidFill>
                <a:srgbClr val="2903C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30681"/>
      </p:ext>
    </p:extLst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8706505" y="715516"/>
            <a:ext cx="7563188" cy="7555283"/>
            <a:chOff x="5291057" y="389307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1057" y="389307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371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057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7432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4290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148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006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86400" algn="l" defTabSz="1371600" rtl="0" eaLnBrk="1" latinLnBrk="0" hangingPunct="1">
                <a:defRPr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25" name="quay dung"/>
          <p:cNvSpPr/>
          <p:nvPr/>
        </p:nvSpPr>
        <p:spPr>
          <a:xfrm>
            <a:off x="14009175" y="8817430"/>
            <a:ext cx="4056018" cy="1273628"/>
          </a:xfrm>
          <a:prstGeom prst="roundRect">
            <a:avLst/>
          </a:prstGeom>
          <a:solidFill>
            <a:srgbClr val="FF0066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1286708" y="3280464"/>
            <a:ext cx="2006532" cy="200653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6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3533583" y="3280464"/>
            <a:ext cx="2006532" cy="200653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6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5780457" y="3280464"/>
            <a:ext cx="2006532" cy="200653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6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287845" y="5599574"/>
            <a:ext cx="2006532" cy="200653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6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9" action="ppaction://hlinksldjump"/>
          </p:cNvPr>
          <p:cNvSpPr/>
          <p:nvPr/>
        </p:nvSpPr>
        <p:spPr>
          <a:xfrm>
            <a:off x="3534720" y="5578472"/>
            <a:ext cx="2006532" cy="200653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6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0" action="ppaction://hlinksldjump"/>
          </p:cNvPr>
          <p:cNvSpPr/>
          <p:nvPr/>
        </p:nvSpPr>
        <p:spPr>
          <a:xfrm>
            <a:off x="5781594" y="5599574"/>
            <a:ext cx="2006532" cy="200653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6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1" action="ppaction://hlinksldjump"/>
          </p:cNvPr>
          <p:cNvSpPr/>
          <p:nvPr/>
        </p:nvSpPr>
        <p:spPr>
          <a:xfrm>
            <a:off x="1288982" y="7918683"/>
            <a:ext cx="2006532" cy="200653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6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2" action="ppaction://hlinksldjump"/>
          </p:cNvPr>
          <p:cNvSpPr/>
          <p:nvPr/>
        </p:nvSpPr>
        <p:spPr>
          <a:xfrm>
            <a:off x="3535857" y="7918683"/>
            <a:ext cx="2006532" cy="200653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6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03640" y="142665"/>
            <a:ext cx="7682873" cy="2908488"/>
          </a:xfrm>
          <a:prstGeom prst="rect">
            <a:avLst/>
          </a:prstGeom>
          <a:noFill/>
        </p:spPr>
        <p:txBody>
          <a:bodyPr wrap="square" lIns="137160" tIns="68580" rIns="137160" bIns="68580">
            <a:sp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/>
            <a:r>
              <a:rPr lang="en-US" sz="9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11" y="1268297"/>
            <a:ext cx="742950" cy="6572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609" y="1811208"/>
            <a:ext cx="742950" cy="65722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25" y="1020417"/>
            <a:ext cx="742950" cy="657225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746" y="717763"/>
            <a:ext cx="1071563" cy="17859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9291" y="3596018"/>
            <a:ext cx="2031321" cy="1732596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571228" y="-1040600"/>
            <a:ext cx="914400" cy="9144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6260806" y="3495970"/>
            <a:ext cx="908574" cy="1980107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24" name="Heart 23">
            <a:hlinkClick r:id="rId5" action="ppaction://hlinksldjump"/>
          </p:cNvPr>
          <p:cNvSpPr/>
          <p:nvPr/>
        </p:nvSpPr>
        <p:spPr>
          <a:xfrm rot="5400000">
            <a:off x="17027432" y="3879674"/>
            <a:ext cx="1175658" cy="117565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 sz="405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DFA33FC-BDFB-4C81-9861-D25AAD0BDC7A}"/>
              </a:ext>
            </a:extLst>
          </p:cNvPr>
          <p:cNvSpPr/>
          <p:nvPr/>
        </p:nvSpPr>
        <p:spPr>
          <a:xfrm>
            <a:off x="9808235" y="8811884"/>
            <a:ext cx="4063041" cy="12292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b="1"/>
              <a:t>DỪNG</a:t>
            </a:r>
          </a:p>
        </p:txBody>
      </p:sp>
      <p:sp>
        <p:nvSpPr>
          <p:cNvPr id="62" name="Rounded Rectangle 38">
            <a:hlinkClick r:id="rId17" action="ppaction://hlinksldjump"/>
            <a:extLst>
              <a:ext uri="{FF2B5EF4-FFF2-40B4-BE49-F238E27FC236}">
                <a16:creationId xmlns:a16="http://schemas.microsoft.com/office/drawing/2014/main" id="{76632118-219B-4853-8230-5F74CC20FB5F}"/>
              </a:ext>
            </a:extLst>
          </p:cNvPr>
          <p:cNvSpPr/>
          <p:nvPr/>
        </p:nvSpPr>
        <p:spPr>
          <a:xfrm>
            <a:off x="5838186" y="7943175"/>
            <a:ext cx="2006532" cy="2006532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60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6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rrow: Pentagon 5">
            <a:hlinkClick r:id="rId18" action="ppaction://hlinksldjump"/>
            <a:extLst>
              <a:ext uri="{FF2B5EF4-FFF2-40B4-BE49-F238E27FC236}">
                <a16:creationId xmlns:a16="http://schemas.microsoft.com/office/drawing/2014/main" id="{D0E51870-D433-41C0-A1E5-41FFB5FAD671}"/>
              </a:ext>
            </a:extLst>
          </p:cNvPr>
          <p:cNvSpPr/>
          <p:nvPr/>
        </p:nvSpPr>
        <p:spPr>
          <a:xfrm>
            <a:off x="15636241" y="7258931"/>
            <a:ext cx="2651759" cy="1223889"/>
          </a:xfrm>
          <a:prstGeom prst="homePlat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>
                <a:solidFill>
                  <a:srgbClr val="0000FF"/>
                </a:solidFill>
              </a:rPr>
              <a:t>KẾT THÚC</a:t>
            </a:r>
          </a:p>
          <a:p>
            <a:pPr algn="ctr"/>
            <a:r>
              <a:rPr lang="en-US" sz="3000" b="1">
                <a:solidFill>
                  <a:srgbClr val="0000FF"/>
                </a:solidFill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42516778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2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F08A23D7-7455-43AB-A17B-E778DE65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726" y="3312941"/>
            <a:ext cx="12914240" cy="209234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>
                <a:solidFill>
                  <a:srgbClr val="FF0000"/>
                </a:solidFill>
              </a:rPr>
              <a:t>BẠN ĐÃ BỊ MẤT LƯỢT QUAY</a:t>
            </a:r>
          </a:p>
        </p:txBody>
      </p:sp>
      <p:sp>
        <p:nvSpPr>
          <p:cNvPr id="18" name="Flowchart: Terminator 17">
            <a:hlinkClick r:id="rId2" action="ppaction://hlinksldjump"/>
            <a:extLst>
              <a:ext uri="{FF2B5EF4-FFF2-40B4-BE49-F238E27FC236}">
                <a16:creationId xmlns:a16="http://schemas.microsoft.com/office/drawing/2014/main" id="{343D3798-DA5E-4F0E-9F4A-4490A29B094E}"/>
              </a:ext>
            </a:extLst>
          </p:cNvPr>
          <p:cNvSpPr/>
          <p:nvPr/>
        </p:nvSpPr>
        <p:spPr>
          <a:xfrm>
            <a:off x="15232966" y="8394560"/>
            <a:ext cx="2481944" cy="11538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/>
              <a:t>Về lại trò chơi</a:t>
            </a:r>
          </a:p>
        </p:txBody>
      </p:sp>
    </p:spTree>
    <p:extLst>
      <p:ext uri="{BB962C8B-B14F-4D97-AF65-F5344CB8AC3E}">
        <p14:creationId xmlns:p14="http://schemas.microsoft.com/office/powerpoint/2010/main" val="4560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F08A23D7-7455-43AB-A17B-E778DE65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726" y="3312941"/>
            <a:ext cx="12914240" cy="209234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>
                <a:solidFill>
                  <a:srgbClr val="FF0000"/>
                </a:solidFill>
              </a:rPr>
              <a:t>BẠN ĐÃ BỊ TRỪ 50 ĐIỂM</a:t>
            </a:r>
          </a:p>
        </p:txBody>
      </p:sp>
      <p:sp>
        <p:nvSpPr>
          <p:cNvPr id="18" name="Flowchart: Terminator 17">
            <a:hlinkClick r:id="rId2" action="ppaction://hlinksldjump"/>
            <a:extLst>
              <a:ext uri="{FF2B5EF4-FFF2-40B4-BE49-F238E27FC236}">
                <a16:creationId xmlns:a16="http://schemas.microsoft.com/office/drawing/2014/main" id="{343D3798-DA5E-4F0E-9F4A-4490A29B094E}"/>
              </a:ext>
            </a:extLst>
          </p:cNvPr>
          <p:cNvSpPr/>
          <p:nvPr/>
        </p:nvSpPr>
        <p:spPr>
          <a:xfrm>
            <a:off x="15232966" y="8394560"/>
            <a:ext cx="2481944" cy="11538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/>
              <a:t>Về lại trò chơi</a:t>
            </a:r>
          </a:p>
        </p:txBody>
      </p:sp>
    </p:spTree>
    <p:extLst>
      <p:ext uri="{BB962C8B-B14F-4D97-AF65-F5344CB8AC3E}">
        <p14:creationId xmlns:p14="http://schemas.microsoft.com/office/powerpoint/2010/main" val="20664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F08A23D7-7455-43AB-A17B-E778DE65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04" y="1"/>
            <a:ext cx="13653054" cy="209234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>
                <a:solidFill>
                  <a:srgbClr val="FF0000"/>
                </a:solidFill>
              </a:rPr>
              <a:t>QUÀ THƯỞNG</a:t>
            </a:r>
          </a:p>
        </p:txBody>
      </p:sp>
      <p:sp>
        <p:nvSpPr>
          <p:cNvPr id="18" name="Flowchart: Terminator 17">
            <a:hlinkClick r:id="rId2" action="ppaction://hlinksldjump"/>
            <a:extLst>
              <a:ext uri="{FF2B5EF4-FFF2-40B4-BE49-F238E27FC236}">
                <a16:creationId xmlns:a16="http://schemas.microsoft.com/office/drawing/2014/main" id="{343D3798-DA5E-4F0E-9F4A-4490A29B094E}"/>
              </a:ext>
            </a:extLst>
          </p:cNvPr>
          <p:cNvSpPr/>
          <p:nvPr/>
        </p:nvSpPr>
        <p:spPr>
          <a:xfrm>
            <a:off x="15232966" y="8394560"/>
            <a:ext cx="2481944" cy="11538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/>
              <a:t>Về lại trò chơi</a:t>
            </a:r>
          </a:p>
        </p:txBody>
      </p:sp>
      <p:pic>
        <p:nvPicPr>
          <p:cNvPr id="3" name="Picture 2" descr="A cake with lit candles&#10;&#10;Description automatically generated with medium confidence">
            <a:extLst>
              <a:ext uri="{FF2B5EF4-FFF2-40B4-BE49-F238E27FC236}">
                <a16:creationId xmlns:a16="http://schemas.microsoft.com/office/drawing/2014/main" id="{0F6D4B82-29CC-49A2-A0FA-010ACB719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85" y="1802423"/>
            <a:ext cx="7714812" cy="771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F08A23D7-7455-43AB-A17B-E778DE65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897" y="3566159"/>
            <a:ext cx="13653054" cy="209234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>
                <a:solidFill>
                  <a:srgbClr val="FF0000"/>
                </a:solidFill>
              </a:rPr>
              <a:t>BẠN ĐƯỢC NHÂN ĐÔI SỐ ĐIỂM</a:t>
            </a:r>
          </a:p>
        </p:txBody>
      </p:sp>
      <p:sp>
        <p:nvSpPr>
          <p:cNvPr id="18" name="Flowchart: Terminator 17">
            <a:hlinkClick r:id="rId2" action="ppaction://hlinksldjump"/>
            <a:extLst>
              <a:ext uri="{FF2B5EF4-FFF2-40B4-BE49-F238E27FC236}">
                <a16:creationId xmlns:a16="http://schemas.microsoft.com/office/drawing/2014/main" id="{343D3798-DA5E-4F0E-9F4A-4490A29B094E}"/>
              </a:ext>
            </a:extLst>
          </p:cNvPr>
          <p:cNvSpPr/>
          <p:nvPr/>
        </p:nvSpPr>
        <p:spPr>
          <a:xfrm>
            <a:off x="15232966" y="8394560"/>
            <a:ext cx="2481944" cy="11538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/>
              <a:t>Về lại trò chơi</a:t>
            </a:r>
          </a:p>
        </p:txBody>
      </p:sp>
    </p:spTree>
    <p:extLst>
      <p:ext uri="{BB962C8B-B14F-4D97-AF65-F5344CB8AC3E}">
        <p14:creationId xmlns:p14="http://schemas.microsoft.com/office/powerpoint/2010/main" val="12944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4800600" y="190501"/>
            <a:ext cx="9601200" cy="1219199"/>
            <a:chOff x="-617798" y="16049"/>
            <a:chExt cx="15358611" cy="1740279"/>
          </a:xfrm>
        </p:grpSpPr>
        <p:sp>
          <p:nvSpPr>
            <p:cNvPr id="5" name="Freeform 5"/>
            <p:cNvSpPr/>
            <p:nvPr/>
          </p:nvSpPr>
          <p:spPr>
            <a:xfrm>
              <a:off x="-374011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-617798" y="219249"/>
              <a:ext cx="15236717" cy="6359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 algn="ctr"/>
              <a:r>
                <a:rPr lang="en-US" sz="4800" b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TRÒ CHƠI</a:t>
              </a:r>
              <a:endParaRPr lang="en-US" sz="4800" b="1" dirty="0">
                <a:solidFill>
                  <a:srgbClr val="2903C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5312" y="6134100"/>
            <a:ext cx="3588563" cy="3631591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2133600" y="2705100"/>
            <a:ext cx="5334000" cy="3352800"/>
          </a:xfrm>
          <a:prstGeom prst="cloudCallout">
            <a:avLst>
              <a:gd name="adj1" fmla="val -34825"/>
              <a:gd name="adj2" fmla="val 73673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thông minh hơn học sinh lớp 3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1">
            <a:extLst>
              <a:ext uri="{FF2B5EF4-FFF2-40B4-BE49-F238E27FC236}">
                <a16:creationId xmlns:a16="http://schemas.microsoft.com/office/drawing/2014/main" id="{82E5AD76-AC65-6D18-D48F-A6F6934C2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b="5237"/>
          <a:stretch>
            <a:fillRect/>
          </a:stretch>
        </p:blipFill>
        <p:spPr bwMode="auto">
          <a:xfrm>
            <a:off x="7924800" y="2705100"/>
            <a:ext cx="9723517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>
            <a:extLst>
              <a:ext uri="{FF2B5EF4-FFF2-40B4-BE49-F238E27FC236}">
                <a16:creationId xmlns:a16="http://schemas.microsoft.com/office/drawing/2014/main" id="{F08A23D7-7455-43AB-A17B-E778DE65C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897" y="3566159"/>
            <a:ext cx="13653054" cy="2092340"/>
          </a:xfrm>
        </p:spPr>
        <p:txBody>
          <a:bodyPr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>
                <a:solidFill>
                  <a:srgbClr val="FF0000"/>
                </a:solidFill>
              </a:rPr>
              <a:t>BẠN ĐƯỢC THÊM LƯỢC QUAY</a:t>
            </a:r>
          </a:p>
        </p:txBody>
      </p:sp>
      <p:sp>
        <p:nvSpPr>
          <p:cNvPr id="18" name="Flowchart: Terminator 17">
            <a:hlinkClick r:id="rId2" action="ppaction://hlinksldjump"/>
            <a:extLst>
              <a:ext uri="{FF2B5EF4-FFF2-40B4-BE49-F238E27FC236}">
                <a16:creationId xmlns:a16="http://schemas.microsoft.com/office/drawing/2014/main" id="{343D3798-DA5E-4F0E-9F4A-4490A29B094E}"/>
              </a:ext>
            </a:extLst>
          </p:cNvPr>
          <p:cNvSpPr/>
          <p:nvPr/>
        </p:nvSpPr>
        <p:spPr>
          <a:xfrm>
            <a:off x="15232966" y="8394560"/>
            <a:ext cx="2481944" cy="11538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/>
              <a:t>Về lại trò chơi</a:t>
            </a:r>
          </a:p>
        </p:txBody>
      </p:sp>
    </p:spTree>
    <p:extLst>
      <p:ext uri="{BB962C8B-B14F-4D97-AF65-F5344CB8AC3E}">
        <p14:creationId xmlns:p14="http://schemas.microsoft.com/office/powerpoint/2010/main" val="35717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Terminator 17">
            <a:hlinkClick r:id="rId2" action="ppaction://hlinksldjump"/>
            <a:extLst>
              <a:ext uri="{FF2B5EF4-FFF2-40B4-BE49-F238E27FC236}">
                <a16:creationId xmlns:a16="http://schemas.microsoft.com/office/drawing/2014/main" id="{343D3798-DA5E-4F0E-9F4A-4490A29B094E}"/>
              </a:ext>
            </a:extLst>
          </p:cNvPr>
          <p:cNvSpPr/>
          <p:nvPr/>
        </p:nvSpPr>
        <p:spPr>
          <a:xfrm>
            <a:off x="15232966" y="8394560"/>
            <a:ext cx="2481944" cy="11538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/>
              <a:t>Về lại trò chơi</a:t>
            </a:r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DBB0F90A-FD26-7B72-B7CE-DCF1991A9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52500"/>
            <a:ext cx="1737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Terminator 17">
            <a:hlinkClick r:id="rId2" action="ppaction://hlinksldjump"/>
            <a:extLst>
              <a:ext uri="{FF2B5EF4-FFF2-40B4-BE49-F238E27FC236}">
                <a16:creationId xmlns:a16="http://schemas.microsoft.com/office/drawing/2014/main" id="{343D3798-DA5E-4F0E-9F4A-4490A29B094E}"/>
              </a:ext>
            </a:extLst>
          </p:cNvPr>
          <p:cNvSpPr/>
          <p:nvPr/>
        </p:nvSpPr>
        <p:spPr>
          <a:xfrm>
            <a:off x="15232966" y="8394560"/>
            <a:ext cx="2481944" cy="11538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/>
              <a:t>Về lại trò chơi</a:t>
            </a:r>
          </a:p>
        </p:txBody>
      </p:sp>
      <p:pic>
        <p:nvPicPr>
          <p:cNvPr id="5" name="Picture 4" descr="Graphical user interface, text, application, Word, email&#10;&#10;Description automatically generated">
            <a:extLst>
              <a:ext uri="{FF2B5EF4-FFF2-40B4-BE49-F238E27FC236}">
                <a16:creationId xmlns:a16="http://schemas.microsoft.com/office/drawing/2014/main" id="{AEF9D220-60DD-0795-A540-9FCF7A30D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28700"/>
            <a:ext cx="16664604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Terminator 17">
            <a:hlinkClick r:id="rId2" action="ppaction://hlinksldjump"/>
            <a:extLst>
              <a:ext uri="{FF2B5EF4-FFF2-40B4-BE49-F238E27FC236}">
                <a16:creationId xmlns:a16="http://schemas.microsoft.com/office/drawing/2014/main" id="{343D3798-DA5E-4F0E-9F4A-4490A29B094E}"/>
              </a:ext>
            </a:extLst>
          </p:cNvPr>
          <p:cNvSpPr/>
          <p:nvPr/>
        </p:nvSpPr>
        <p:spPr>
          <a:xfrm>
            <a:off x="15232966" y="8394560"/>
            <a:ext cx="2481944" cy="11538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/>
              <a:t>Về lại trò chơi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34626C-D461-8ADA-1A63-6D0E039E697D}"/>
              </a:ext>
            </a:extLst>
          </p:cNvPr>
          <p:cNvSpPr txBox="1">
            <a:spLocks/>
          </p:cNvSpPr>
          <p:nvPr/>
        </p:nvSpPr>
        <p:spPr>
          <a:xfrm>
            <a:off x="2286000" y="3695700"/>
            <a:ext cx="13653054" cy="2092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>
                <a:solidFill>
                  <a:srgbClr val="FF0000"/>
                </a:solidFill>
              </a:rPr>
              <a:t>QUÀ THƯỞNG</a:t>
            </a:r>
          </a:p>
        </p:txBody>
      </p:sp>
    </p:spTree>
    <p:extLst>
      <p:ext uri="{BB962C8B-B14F-4D97-AF65-F5344CB8AC3E}">
        <p14:creationId xmlns:p14="http://schemas.microsoft.com/office/powerpoint/2010/main" val="13358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Terminator 17">
            <a:hlinkClick r:id="rId2" action="ppaction://hlinksldjump"/>
            <a:extLst>
              <a:ext uri="{FF2B5EF4-FFF2-40B4-BE49-F238E27FC236}">
                <a16:creationId xmlns:a16="http://schemas.microsoft.com/office/drawing/2014/main" id="{343D3798-DA5E-4F0E-9F4A-4490A29B094E}"/>
              </a:ext>
            </a:extLst>
          </p:cNvPr>
          <p:cNvSpPr/>
          <p:nvPr/>
        </p:nvSpPr>
        <p:spPr>
          <a:xfrm>
            <a:off x="15232966" y="8394560"/>
            <a:ext cx="2481944" cy="1153887"/>
          </a:xfrm>
          <a:prstGeom prst="flowChartTerminator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50"/>
              <a:t>Về lại trò chơi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F34626C-D461-8ADA-1A63-6D0E039E697D}"/>
              </a:ext>
            </a:extLst>
          </p:cNvPr>
          <p:cNvSpPr txBox="1">
            <a:spLocks/>
          </p:cNvSpPr>
          <p:nvPr/>
        </p:nvSpPr>
        <p:spPr>
          <a:xfrm>
            <a:off x="2133600" y="3619500"/>
            <a:ext cx="13653054" cy="20923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13716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b="1">
                <a:solidFill>
                  <a:srgbClr val="FF0000"/>
                </a:solidFill>
              </a:rPr>
              <a:t>QUÀ THƯỞNG</a:t>
            </a:r>
          </a:p>
        </p:txBody>
      </p:sp>
    </p:spTree>
    <p:extLst>
      <p:ext uri="{BB962C8B-B14F-4D97-AF65-F5344CB8AC3E}">
        <p14:creationId xmlns:p14="http://schemas.microsoft.com/office/powerpoint/2010/main" val="247989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72481" y="2732188"/>
            <a:ext cx="1146738" cy="20074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3009" y="1394862"/>
            <a:ext cx="1334561" cy="335163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19964" y="2389973"/>
            <a:ext cx="1435315" cy="23103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864" t="67142" r="3268" b="17262"/>
          <a:stretch>
            <a:fillRect/>
          </a:stretch>
        </p:blipFill>
        <p:spPr>
          <a:xfrm>
            <a:off x="-2158555" y="8155671"/>
            <a:ext cx="24431216" cy="22892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64583" y="4384360"/>
            <a:ext cx="4900820" cy="53634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7659" y="4743383"/>
            <a:ext cx="2630698" cy="554361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7095641" y="896815"/>
            <a:ext cx="9598226" cy="6352280"/>
            <a:chOff x="0" y="0"/>
            <a:chExt cx="12797635" cy="8469707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797635" cy="8469707"/>
            </a:xfrm>
            <a:prstGeom prst="rect">
              <a:avLst/>
            </a:prstGeom>
          </p:spPr>
        </p:pic>
        <p:sp>
          <p:nvSpPr>
            <p:cNvPr id="10" name="AutoShape 10"/>
            <p:cNvSpPr/>
            <p:nvPr/>
          </p:nvSpPr>
          <p:spPr>
            <a:xfrm>
              <a:off x="489529" y="414724"/>
              <a:ext cx="11818576" cy="7605180"/>
            </a:xfrm>
            <a:prstGeom prst="rect">
              <a:avLst/>
            </a:prstGeom>
            <a:solidFill>
              <a:srgbClr val="50745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229732" y="6721425"/>
            <a:ext cx="2524207" cy="3184206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7611621" y="2095500"/>
            <a:ext cx="8566267" cy="4160702"/>
            <a:chOff x="0" y="-284036"/>
            <a:chExt cx="11421689" cy="554760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284036"/>
              <a:ext cx="11421689" cy="16065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20"/>
                </a:lnSpc>
              </a:pPr>
              <a:r>
                <a:rPr lang="en-US" sz="96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Dặn</a:t>
              </a:r>
              <a:r>
                <a:rPr lang="en-US" sz="96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96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dò</a:t>
              </a:r>
              <a:endParaRPr lang="en-US" sz="9600" dirty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19172" y="1912221"/>
              <a:ext cx="10464800" cy="33513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900"/>
                </a:lnSpc>
              </a:pP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marL="571500" indent="-571500">
                <a:lnSpc>
                  <a:spcPts val="4900"/>
                </a:lnSpc>
                <a:buFontTx/>
                <a:buChar char="-"/>
              </a:pP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4400" dirty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71500" indent="-571500">
                <a:lnSpc>
                  <a:spcPts val="4900"/>
                </a:lnSpc>
                <a:buFontTx/>
                <a:buChar char="-"/>
              </a:pP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4400" dirty="0">
                <a:solidFill>
                  <a:srgbClr val="F7F4E6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571500" indent="-571500">
                <a:lnSpc>
                  <a:spcPts val="4900"/>
                </a:lnSpc>
                <a:buFontTx/>
                <a:buChar char="-"/>
              </a:pP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dirty="0" err="1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dirty="0">
                  <a:solidFill>
                    <a:srgbClr val="F7F4E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>
            <a:off x="0" y="-36241"/>
            <a:ext cx="18394869" cy="11430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962400" y="342900"/>
            <a:ext cx="9448800" cy="1447800"/>
            <a:chOff x="16049" y="16049"/>
            <a:chExt cx="15114824" cy="2438398"/>
          </a:xfrm>
        </p:grpSpPr>
        <p:sp>
          <p:nvSpPr>
            <p:cNvPr id="5" name="Freeform 5"/>
            <p:cNvSpPr/>
            <p:nvPr/>
          </p:nvSpPr>
          <p:spPr>
            <a:xfrm>
              <a:off x="16049" y="16049"/>
              <a:ext cx="15114824" cy="2438398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03624" y="144386"/>
              <a:ext cx="14193861" cy="18478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 algn="ctr">
                <a:lnSpc>
                  <a:spcPct val="150000"/>
                </a:lnSpc>
              </a:pPr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KHỞI ĐỘNG</a:t>
              </a:r>
              <a:endPara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3900" y="3281952"/>
            <a:ext cx="9496930" cy="67955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4325600" y="6362700"/>
            <a:ext cx="3588563" cy="3631591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9753600" y="2095500"/>
            <a:ext cx="8126591" cy="4114800"/>
          </a:xfrm>
          <a:prstGeom prst="cloudCallout">
            <a:avLst>
              <a:gd name="adj1" fmla="val 13561"/>
              <a:gd name="adj2" fmla="val 73673"/>
            </a:avLst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hãy hướng dẫn bạn Chim cánh cụt biết cách Khởi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5502040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1409700"/>
            <a:ext cx="10668000" cy="6400800"/>
          </a:xfrm>
          <a:prstGeom prst="rect">
            <a:avLst/>
          </a:prstGeom>
        </p:spPr>
      </p:pic>
      <p:grpSp>
        <p:nvGrpSpPr>
          <p:cNvPr id="9" name="Group 3"/>
          <p:cNvGrpSpPr/>
          <p:nvPr/>
        </p:nvGrpSpPr>
        <p:grpSpPr>
          <a:xfrm>
            <a:off x="3733800" y="190500"/>
            <a:ext cx="10759450" cy="1773400"/>
            <a:chOff x="16049" y="-85551"/>
            <a:chExt cx="15114824" cy="1841879"/>
          </a:xfrm>
        </p:grpSpPr>
        <p:sp>
          <p:nvSpPr>
            <p:cNvPr id="10" name="Freeform 5"/>
            <p:cNvSpPr/>
            <p:nvPr/>
          </p:nvSpPr>
          <p:spPr>
            <a:xfrm>
              <a:off x="16049" y="16049"/>
              <a:ext cx="15114824" cy="1740279"/>
            </a:xfrm>
            <a:custGeom>
              <a:avLst/>
              <a:gdLst/>
              <a:ahLst/>
              <a:cxnLst/>
              <a:rect l="l" t="t" r="r" b="b"/>
              <a:pathLst>
                <a:path w="11960802" h="2047218">
                  <a:moveTo>
                    <a:pt x="11003856" y="2047218"/>
                  </a:moveTo>
                  <a:lnTo>
                    <a:pt x="956945" y="2047218"/>
                  </a:lnTo>
                  <a:cubicBezTo>
                    <a:pt x="428371" y="2047218"/>
                    <a:pt x="0" y="1618720"/>
                    <a:pt x="0" y="1023609"/>
                  </a:cubicBezTo>
                  <a:lnTo>
                    <a:pt x="0" y="1023609"/>
                  </a:lnTo>
                  <a:cubicBezTo>
                    <a:pt x="0" y="428371"/>
                    <a:pt x="428371" y="0"/>
                    <a:pt x="956945" y="0"/>
                  </a:cubicBezTo>
                  <a:lnTo>
                    <a:pt x="11003856" y="0"/>
                  </a:lnTo>
                  <a:cubicBezTo>
                    <a:pt x="11532303" y="0"/>
                    <a:pt x="11960802" y="428371"/>
                    <a:pt x="11960802" y="1023609"/>
                  </a:cubicBezTo>
                  <a:lnTo>
                    <a:pt x="11960802" y="1023609"/>
                  </a:lnTo>
                  <a:cubicBezTo>
                    <a:pt x="11960802" y="1618720"/>
                    <a:pt x="11532304" y="2047218"/>
                    <a:pt x="11003856" y="2047218"/>
                  </a:cubicBezTo>
                  <a:close/>
                </a:path>
              </a:pathLst>
            </a:custGeom>
            <a:solidFill>
              <a:srgbClr val="FFF3A6"/>
            </a:solidFill>
          </p:spPr>
        </p:sp>
        <p:sp>
          <p:nvSpPr>
            <p:cNvPr id="11" name="TextBox 7"/>
            <p:cNvSpPr txBox="1"/>
            <p:nvPr/>
          </p:nvSpPr>
          <p:spPr>
            <a:xfrm>
              <a:off x="16049" y="-85551"/>
              <a:ext cx="14478308" cy="17261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31799" lvl="1" algn="ctr"/>
              <a:r>
                <a:rPr lang="en-US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 động khám phá</a:t>
              </a:r>
            </a:p>
            <a:p>
              <a:pPr marL="431799" lvl="1"/>
              <a:r>
                <a:rPr lang="en-US" sz="5400" b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1.</a:t>
              </a:r>
              <a:r>
                <a:rPr lang="en-US" sz="5400" b="1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Khởi động máy tính</a:t>
              </a:r>
              <a:endParaRPr lang="en-US" sz="5400" b="1" dirty="0">
                <a:solidFill>
                  <a:srgbClr val="2903C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9A16B26-16BC-E3EC-057F-DCBC7308D7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87678" y="4686300"/>
            <a:ext cx="10563151" cy="5924550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7254D46A-2397-6BEA-734E-83DF18D76E4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181600" y="2552700"/>
            <a:ext cx="7010400" cy="70104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1FACA4F8-D133-0403-4841-7C73429642E9}"/>
              </a:ext>
            </a:extLst>
          </p:cNvPr>
          <p:cNvSpPr txBox="1"/>
          <p:nvPr/>
        </p:nvSpPr>
        <p:spPr>
          <a:xfrm>
            <a:off x="685800" y="2247900"/>
            <a:ext cx="15849600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1799" lvl="1" algn="ctr"/>
            <a:r>
              <a:rPr lang="en-US" sz="13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 </a:t>
            </a:r>
          </a:p>
          <a:p>
            <a:pPr marL="431799" lvl="1" algn="ctr"/>
            <a:r>
              <a:rPr lang="en-US" sz="13800" b="1">
                <a:solidFill>
                  <a:srgbClr val="2903CD"/>
                </a:solidFill>
                <a:latin typeface="Times New Roman" pitchFamily="18" charset="0"/>
                <a:cs typeface="Times New Roman" pitchFamily="18" charset="0"/>
              </a:rPr>
              <a:t>khởi động máy tính</a:t>
            </a:r>
            <a:endParaRPr lang="en-US" sz="13800" b="1" dirty="0">
              <a:solidFill>
                <a:srgbClr val="2903CD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58182"/>
      </p:ext>
    </p:extLst>
  </p:cSld>
  <p:clrMapOvr>
    <a:masterClrMapping/>
  </p:clrMapOvr>
  <p:transition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 rot="5400000">
            <a:off x="-2311272" y="1296781"/>
            <a:ext cx="10287000" cy="76743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36346" y="4025834"/>
            <a:ext cx="11684979" cy="62135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3674454"/>
            <a:ext cx="6603021" cy="660302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539037" y="1952866"/>
            <a:ext cx="981294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7" name="Group 3"/>
          <p:cNvGrpSpPr/>
          <p:nvPr/>
        </p:nvGrpSpPr>
        <p:grpSpPr>
          <a:xfrm>
            <a:off x="457200" y="495300"/>
            <a:ext cx="9906000" cy="1411516"/>
            <a:chOff x="0" y="0"/>
            <a:chExt cx="10339196" cy="1882020"/>
          </a:xfrm>
        </p:grpSpPr>
        <p:grpSp>
          <p:nvGrpSpPr>
            <p:cNvPr id="18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20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1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9" name="TextBox 7"/>
            <p:cNvSpPr txBox="1"/>
            <p:nvPr/>
          </p:nvSpPr>
          <p:spPr>
            <a:xfrm>
              <a:off x="1015292" y="349037"/>
              <a:ext cx="8267550" cy="15329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b="1" dirty="0">
                <a:solidFill>
                  <a:srgbClr val="2903C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95400" y="419100"/>
            <a:ext cx="9375844" cy="1069656"/>
            <a:chOff x="0" y="0"/>
            <a:chExt cx="10339196" cy="1426207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7" name="TextBox 7"/>
            <p:cNvSpPr txBox="1"/>
            <p:nvPr/>
          </p:nvSpPr>
          <p:spPr>
            <a:xfrm>
              <a:off x="1015292" y="349037"/>
              <a:ext cx="8648092" cy="7806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b="1" dirty="0">
                <a:solidFill>
                  <a:srgbClr val="2903C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3543300"/>
            <a:ext cx="6603021" cy="660302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166650" y="2171700"/>
            <a:ext cx="1074896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image11.png" descr="A picture containing text, electronics, computer&#10;&#10;Description automatically generated">
            <a:extLst>
              <a:ext uri="{FF2B5EF4-FFF2-40B4-BE49-F238E27FC236}">
                <a16:creationId xmlns:a16="http://schemas.microsoft.com/office/drawing/2014/main" id="{236CB701-B81B-6F4C-D839-49CCD7E29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3238500"/>
            <a:ext cx="1189482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 rot="5400000">
            <a:off x="-2311272" y="1296781"/>
            <a:ext cx="10287000" cy="767438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923443" y="4095667"/>
            <a:ext cx="5044136" cy="61818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35397" y="4095667"/>
            <a:ext cx="6181808" cy="6181808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539037" y="1952866"/>
            <a:ext cx="981294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endParaRPr lang="en-US" sz="5000" b="1" dirty="0">
              <a:solidFill>
                <a:srgbClr val="004AA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3"/>
          <p:cNvGrpSpPr/>
          <p:nvPr/>
        </p:nvGrpSpPr>
        <p:grpSpPr>
          <a:xfrm>
            <a:off x="377756" y="493872"/>
            <a:ext cx="9375844" cy="1069656"/>
            <a:chOff x="0" y="0"/>
            <a:chExt cx="10339196" cy="1426207"/>
          </a:xfrm>
        </p:grpSpPr>
        <p:grpSp>
          <p:nvGrpSpPr>
            <p:cNvPr id="17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19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0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8" name="TextBox 7"/>
            <p:cNvSpPr txBox="1"/>
            <p:nvPr/>
          </p:nvSpPr>
          <p:spPr>
            <a:xfrm>
              <a:off x="1015292" y="349037"/>
              <a:ext cx="8903757" cy="7806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b="1" dirty="0">
                <a:solidFill>
                  <a:srgbClr val="2903C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0" r="14061"/>
          <a:stretch>
            <a:fillRect/>
          </a:stretch>
        </p:blipFill>
        <p:spPr>
          <a:xfrm rot="5400000">
            <a:off x="-2311272" y="1296781"/>
            <a:ext cx="10287000" cy="76743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02816" y="3747056"/>
            <a:ext cx="15682367" cy="653041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43800" y="1745860"/>
            <a:ext cx="9812946" cy="172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000" b="1" dirty="0">
                <a:solidFill>
                  <a:srgbClr val="004AAD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15" name="Group 3"/>
          <p:cNvGrpSpPr/>
          <p:nvPr/>
        </p:nvGrpSpPr>
        <p:grpSpPr>
          <a:xfrm>
            <a:off x="377756" y="493872"/>
            <a:ext cx="9375844" cy="1069656"/>
            <a:chOff x="0" y="0"/>
            <a:chExt cx="10339196" cy="1426207"/>
          </a:xfrm>
        </p:grpSpPr>
        <p:grpSp>
          <p:nvGrpSpPr>
            <p:cNvPr id="16" name="Group 4"/>
            <p:cNvGrpSpPr/>
            <p:nvPr/>
          </p:nvGrpSpPr>
          <p:grpSpPr>
            <a:xfrm>
              <a:off x="0" y="0"/>
              <a:ext cx="10339196" cy="1426207"/>
              <a:chOff x="0" y="0"/>
              <a:chExt cx="8181707" cy="1292860"/>
            </a:xfrm>
          </p:grpSpPr>
          <p:sp>
            <p:nvSpPr>
              <p:cNvPr id="18" name="Freeform 5"/>
              <p:cNvSpPr/>
              <p:nvPr/>
            </p:nvSpPr>
            <p:spPr>
              <a:xfrm>
                <a:off x="12700" y="12699"/>
                <a:ext cx="8156306" cy="1267459"/>
              </a:xfrm>
              <a:custGeom>
                <a:avLst/>
                <a:gdLst/>
                <a:ahLst/>
                <a:cxnLst/>
                <a:rect l="l" t="t" r="r" b="b"/>
                <a:pathLst>
                  <a:path w="8156307" h="1267460">
                    <a:moveTo>
                      <a:pt x="7199362" y="1267460"/>
                    </a:moveTo>
                    <a:lnTo>
                      <a:pt x="956945" y="1267460"/>
                    </a:lnTo>
                    <a:cubicBezTo>
                      <a:pt x="428371" y="1267460"/>
                      <a:pt x="0" y="838962"/>
                      <a:pt x="0" y="633730"/>
                    </a:cubicBezTo>
                    <a:lnTo>
                      <a:pt x="0" y="633730"/>
                    </a:lnTo>
                    <a:cubicBezTo>
                      <a:pt x="0" y="428371"/>
                      <a:pt x="428371" y="0"/>
                      <a:pt x="956945" y="0"/>
                    </a:cubicBezTo>
                    <a:lnTo>
                      <a:pt x="7199361" y="0"/>
                    </a:lnTo>
                    <a:cubicBezTo>
                      <a:pt x="7727809" y="0"/>
                      <a:pt x="8156307" y="428371"/>
                      <a:pt x="8156307" y="633730"/>
                    </a:cubicBezTo>
                    <a:lnTo>
                      <a:pt x="8156307" y="633730"/>
                    </a:lnTo>
                    <a:cubicBezTo>
                      <a:pt x="8156307" y="838962"/>
                      <a:pt x="7727809" y="1267460"/>
                      <a:pt x="71993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9" name="Freeform 6"/>
              <p:cNvSpPr/>
              <p:nvPr/>
            </p:nvSpPr>
            <p:spPr>
              <a:xfrm>
                <a:off x="0" y="0"/>
                <a:ext cx="8181707" cy="1292860"/>
              </a:xfrm>
              <a:custGeom>
                <a:avLst/>
                <a:gdLst/>
                <a:ahLst/>
                <a:cxnLst/>
                <a:rect l="l" t="t" r="r" b="b"/>
                <a:pathLst>
                  <a:path w="8181707" h="1292860">
                    <a:moveTo>
                      <a:pt x="7212062" y="0"/>
                    </a:moveTo>
                    <a:lnTo>
                      <a:pt x="969645" y="0"/>
                    </a:lnTo>
                    <a:cubicBezTo>
                      <a:pt x="434975" y="0"/>
                      <a:pt x="0" y="434975"/>
                      <a:pt x="0" y="646430"/>
                    </a:cubicBezTo>
                    <a:cubicBezTo>
                      <a:pt x="0" y="857885"/>
                      <a:pt x="434975" y="1292860"/>
                      <a:pt x="969645" y="1292860"/>
                    </a:cubicBezTo>
                    <a:lnTo>
                      <a:pt x="7212061" y="1292860"/>
                    </a:lnTo>
                    <a:cubicBezTo>
                      <a:pt x="7746732" y="1292860"/>
                      <a:pt x="8181707" y="857885"/>
                      <a:pt x="8181707" y="646430"/>
                    </a:cubicBezTo>
                    <a:cubicBezTo>
                      <a:pt x="8181707" y="434975"/>
                      <a:pt x="7746732" y="0"/>
                      <a:pt x="7212062" y="0"/>
                    </a:cubicBezTo>
                    <a:close/>
                    <a:moveTo>
                      <a:pt x="7212062" y="1267460"/>
                    </a:moveTo>
                    <a:lnTo>
                      <a:pt x="969645" y="1267460"/>
                    </a:lnTo>
                    <a:cubicBezTo>
                      <a:pt x="448945" y="1267460"/>
                      <a:pt x="25400" y="843915"/>
                      <a:pt x="25400" y="646430"/>
                    </a:cubicBezTo>
                    <a:cubicBezTo>
                      <a:pt x="25400" y="448945"/>
                      <a:pt x="448945" y="25400"/>
                      <a:pt x="969645" y="25400"/>
                    </a:cubicBezTo>
                    <a:lnTo>
                      <a:pt x="7212061" y="25400"/>
                    </a:lnTo>
                    <a:cubicBezTo>
                      <a:pt x="7732761" y="25400"/>
                      <a:pt x="8156307" y="448945"/>
                      <a:pt x="8156307" y="646430"/>
                    </a:cubicBezTo>
                    <a:cubicBezTo>
                      <a:pt x="8156307" y="843915"/>
                      <a:pt x="7732762" y="1267460"/>
                      <a:pt x="7212062" y="1267460"/>
                    </a:cubicBezTo>
                    <a:close/>
                  </a:path>
                </a:pathLst>
              </a:custGeom>
              <a:solidFill>
                <a:srgbClr val="FF914D"/>
              </a:solidFill>
            </p:spPr>
          </p:sp>
        </p:grpSp>
        <p:sp>
          <p:nvSpPr>
            <p:cNvPr id="17" name="TextBox 7"/>
            <p:cNvSpPr txBox="1"/>
            <p:nvPr/>
          </p:nvSpPr>
          <p:spPr>
            <a:xfrm>
              <a:off x="1015292" y="349037"/>
              <a:ext cx="9071816" cy="7806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chuột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5400" b="1" dirty="0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srgbClr val="2903CD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5400" b="1" dirty="0">
                <a:solidFill>
                  <a:srgbClr val="2903CD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767DEBA0-371E-4F75-B3A8-7361022FBB27}" vid="{34DBF90F-D203-4555-AEB7-070583CABDF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294</Words>
  <Application>Microsoft Office PowerPoint</Application>
  <PresentationFormat>Custom</PresentationFormat>
  <Paragraphs>72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Times New Roman</vt:lpstr>
      <vt:lpstr>Calibri Light</vt:lpstr>
      <vt:lpstr>Calibri</vt:lpstr>
      <vt:lpstr>Tahoma</vt:lpstr>
      <vt:lpstr>Arial</vt:lpstr>
      <vt:lpstr>UTM Duepuntozero</vt:lpstr>
      <vt:lpstr>Office Theme</vt:lpstr>
      <vt:lpstr>Office Theme</vt:lpstr>
      <vt:lpstr>IC3 Spark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BẠN ĐÃ BỊ MẤT LƯỢT QUAY</vt:lpstr>
      <vt:lpstr>BẠN ĐÃ BỊ TRỪ 50 ĐIỂM</vt:lpstr>
      <vt:lpstr>QUÀ THƯỞNG</vt:lpstr>
      <vt:lpstr>BẠN ĐƯỢC NHÂN ĐÔI SỐ ĐIỂM</vt:lpstr>
      <vt:lpstr>BẠN ĐƯỢC THÊM LƯỢC QUAY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 LÀM VIỆC VỚI MÁY TÍNH</dc:title>
  <cp:lastModifiedBy>Windows User</cp:lastModifiedBy>
  <cp:revision>66</cp:revision>
  <dcterms:created xsi:type="dcterms:W3CDTF">2006-08-16T00:00:00Z</dcterms:created>
  <dcterms:modified xsi:type="dcterms:W3CDTF">2023-03-30T03:43:17Z</dcterms:modified>
  <dc:identifier>DAE_WugW7n4</dc:identifier>
</cp:coreProperties>
</file>